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77CC"/>
    <a:srgbClr val="CC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BD967-30E0-4907-8B4A-A294E3C5A41F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76F5-15D7-4A02-8807-D1851DE0B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4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1C62-E4F6-DC27-E43F-C9442747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5AD12-9395-E8FE-0A3F-EA8B79EFF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F917DC-B697-99B9-230B-149A027F7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83A85-35E4-3530-F80C-D25595062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0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B4E1-3F97-6BA3-D8B5-995502D7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F570BB-35B0-D4B2-DB2B-42EEACE1E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64B887-627D-CAF4-6356-B926A5C8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57D5D-E06E-A5A8-03EB-618C7D11A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376F5-15D7-4A02-8807-D1851DE0B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7FDE-D553-7557-D361-3559A9FFA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3F2A34-7DAC-0EAA-5560-F8BC2EA71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5EAAB-CE42-BF1E-FCB4-A4FDBE1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AAD934-A99A-B248-43EA-F906862A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95A0B-193C-48EB-8A4A-F997997C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2B7F-DC46-FEB1-9114-A0B7E29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8B2D-152E-47AF-EB55-A693C33C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E8C49-9594-EA2F-3966-8D6E1B44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D1B7-A115-E75A-42B3-A3EC8ABF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76664-8636-D796-EF0C-6850D0F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0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CB17B4-DB7D-1C05-A23E-4FC9F61C4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EA37FA-EBE4-B604-E7D0-09BFD3792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E8DF9-1EA3-0C95-F07C-E7730C55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4AE44-BCB3-D7A7-B3DD-95FA546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0F417-8EAC-444D-AAD1-2330FC47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F2FDC-6F87-60F8-B986-E58D6C7B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2DEC3-EAEA-BF75-66BA-904A1C4B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F9DB-55EC-7D5F-3E1A-CF0305B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D151C-AAC7-5FFB-A0B8-C732BD27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BB2B9-501B-EF24-6348-2C27486D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B71C8-2B26-A3F2-7211-75505F33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5E90F1-EC21-63DC-2829-7BDE9019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F71F5-FED0-0249-13F0-26DF616E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5A755-4DB7-8E1A-069E-BA9A897F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A5946-B5A0-922F-461C-93B87682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3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B2DAF-F2F0-FDE1-D25F-FD4DB553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231A5-AAC0-3140-587E-8E4CF433F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2A23-EB82-27F7-049D-B573BD6AE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E249B-C862-FE0D-E790-08D1C5D6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493B6-7AF1-3773-E9C5-FF9F1235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0C034-DCCD-C699-2455-0B51E394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1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4A07D-F792-7101-8ECC-D8CC3A5E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D6897-4643-27A1-F2F1-4BE95D87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15387-5003-7A6A-898A-5F962105E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809182-AEED-0305-D806-D814C7C84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3FC73-E184-23D3-E4C6-35679EF25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C8856-B212-1B78-42BB-9CD6B252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78C29-44D0-68E8-7B06-3FC886CA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424F4B-E7DE-BCD0-A3ED-40989E5E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4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2E9-E947-A86E-4333-A9282763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C0E042-773A-FD62-D41C-82E65B64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37CDC-7213-0E57-C978-859F93C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FC0E1-E7EB-320E-F7FC-42B99CED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1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858485-A01E-6F26-7011-140926FF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FD3E7-A412-F9DE-333F-A15CCA5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0828B-A804-46F2-A383-19B2D6B1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7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6A934-2791-1789-489C-DE55F7A6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9E979-14C9-1F4C-FD69-9C718940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88FD6-B836-44EC-BD1E-1FBC3F61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C63E59-C6CB-86F8-E708-4CA60994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380E-39C9-9DB0-8B2E-A4EB7553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91529-E6C0-83C2-F3B0-828079C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2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64DC8-34DB-F82B-2609-8E2DB952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0675D1-6A20-3BE9-0F80-738E4EA7E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A30AF-945B-2CA6-800D-3BF5D421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683C2-BC07-D913-1E12-EE46AF0F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D0D70-F68A-5222-F954-39ADD2AA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57A72-4FAE-12B9-41BE-58612943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EC57C-A573-794F-D690-9C6E57B8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8B696-352B-ADCA-3ED2-B58D5C784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DE619-58EF-401A-80DA-F01463A3A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A25-B131-4B95-BB60-30317789F80A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471A-E1AD-15F4-F800-CC6DB453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994B4-24B8-F3B3-FBF7-CFBC168A7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B4F47-477C-40EE-82F0-8CF3C3912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0CB7EC-6C21-74CB-390D-F25679EBB65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ED53AE-9B0F-F395-83E0-842F44035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10" y="251191"/>
            <a:ext cx="11512989" cy="1104789"/>
          </a:xfrm>
        </p:spPr>
        <p:txBody>
          <a:bodyPr/>
          <a:lstStyle/>
          <a:p>
            <a:pPr algn="l"/>
            <a:r>
              <a:rPr lang="en-US" altLang="ko-KR" dirty="0" err="1"/>
              <a:t>Bycicle</a:t>
            </a:r>
            <a:r>
              <a:rPr lang="en-US" altLang="ko-KR" dirty="0"/>
              <a:t> App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15A1-8051-AF2D-2DB4-9A56C47C5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276" y="1446801"/>
            <a:ext cx="11467724" cy="436319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React Web Project</a:t>
            </a:r>
          </a:p>
          <a:p>
            <a:pPr algn="l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1F4E-0F3E-E3C0-01B6-5E904F51960A}"/>
              </a:ext>
            </a:extLst>
          </p:cNvPr>
          <p:cNvSpPr txBox="1"/>
          <p:nvPr/>
        </p:nvSpPr>
        <p:spPr>
          <a:xfrm>
            <a:off x="706170" y="1956733"/>
            <a:ext cx="1148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성지석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권영빈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조해성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강기종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황동주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DD8134-B4D6-E8BB-A1EE-F8B22393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9" r="11701" b="21473"/>
          <a:stretch>
            <a:fillRect/>
          </a:stretch>
        </p:blipFill>
        <p:spPr>
          <a:xfrm>
            <a:off x="0" y="2444947"/>
            <a:ext cx="12192000" cy="4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7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9EC7-E4D7-6CC5-F542-36CD07F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4399212-4F55-F6DF-2641-11EACB6D51D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746B4-7873-2257-9E7D-BDC21BD614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795E7B8-A8DA-F14E-B0E0-6668DBAE2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225509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D0B325-ED00-B292-1C4C-B2A51BB0D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53337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토글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D6BB42A-ADDB-757D-3C9B-518918F74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61191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해당 질문 </a:t>
                      </a:r>
                      <a:r>
                        <a:rPr lang="ko-KR" altLang="en-US" sz="1200" dirty="0" err="1"/>
                        <a:t>토글</a:t>
                      </a:r>
                      <a:r>
                        <a:rPr lang="ko-KR" altLang="en-US" sz="1200" dirty="0"/>
                        <a:t>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확대되어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해당 질문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답변을 클릭 다시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답변이 축소되어 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155062-94E0-7472-2BAB-EE9ECF5BF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851558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19C06923-5252-F9D4-FC90-CBDCA52ED55B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10A64F-1DD2-C39D-26BB-8B6555E45337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D839AEA-1320-2B24-3ECD-4027713CACA6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2C51632-8DE4-53DA-B724-3144EACD2C73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CC614-CF8F-823E-3DF5-AC49DAC1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40C79-F3B2-E20A-70E9-F6936C65E28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81DEE0-2CAA-3C64-B217-EF90A3B5983C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7B0A-09DB-8343-6B5F-8C227D24C965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863C9-51E9-5C06-0681-E7B9929F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AEEF6-D54C-8AA1-C91F-F7B690E8D3B8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48DD13-82B9-D576-8788-13B8F540CB99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4A88663-8243-46A7-5DA0-5FA910156491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4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DD83-F4D0-E343-409C-D8593D36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6DA3E80-322E-333B-DC17-39B0143C3C1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771FB-F0B0-E635-CE36-2E99AE410A5A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6D117D-9045-F335-6F9A-41F990AF6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772976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881E3E-C70A-5534-AFA1-A4FD48D13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91296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AE0F96-8ECC-D4FE-E15D-7117A1DF5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434117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328207-C09D-CCE2-3BCC-084B53F92940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F961FC5B-5F9A-6A0A-B3C0-B3806541E015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9DD38EC-DC1D-24D4-F57C-27228A9FD758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8A2023-0133-C1A6-57B9-6517334FE177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5C3119F-AF2D-63AE-0056-FE6159DFD317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F8BE0-BF7F-F882-F657-6ABD1CC5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8CC2E-D601-F9C7-F79F-D33787265740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AF1EA9-FEFB-1174-9921-2CAC0362BF7B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B8453-860F-48FA-EB0D-554107512638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700E6B-9A0E-A0E6-0695-9525EAFD0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13A9C8-492A-D62F-F722-3E286C987770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45FB63C-BA07-1A61-A377-0D3CACB9A646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308118A-253D-ACF0-B37A-27A44734C0BF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3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9A97-2DF8-3FF7-82DC-AA8EC062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36468DE-ED89-8CD1-730A-801EB11F20A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DC92-EC9E-6B4B-81EC-5D2BC34D9806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6E919C5-AD9E-A388-8A73-2E855D984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254755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Support_3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Support.jsx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D979BA-7E70-EC43-7CFB-D188F06A3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03128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탭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24119E-A365-198D-FD5C-0E2F65C48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539656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메뉴의 탭을 출력한다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된 메뉴는 파란색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active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22E7E3-FE7A-9378-2BE3-0BE155C3A2C4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B2DE1843-5D5A-6592-87F4-F886A5AC9EFB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97EF59-80EB-B517-36F5-C48FBB9E5649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7876995-4FAF-5D89-8472-53F0BCD61EC9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B578A6-A817-F946-21AE-E837AD5189CB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DEDDE9-CC6D-9D42-2728-D64C9832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" y="1131311"/>
            <a:ext cx="7875707" cy="38026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35CD7-10E5-241A-A358-53E83883AFBD}"/>
              </a:ext>
            </a:extLst>
          </p:cNvPr>
          <p:cNvSpPr txBox="1"/>
          <p:nvPr/>
        </p:nvSpPr>
        <p:spPr>
          <a:xfrm>
            <a:off x="3407602" y="1846948"/>
            <a:ext cx="1764473" cy="27856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79FA00-8178-4267-06EF-F8D299EB8D1E}"/>
              </a:ext>
            </a:extLst>
          </p:cNvPr>
          <p:cNvSpPr/>
          <p:nvPr/>
        </p:nvSpPr>
        <p:spPr>
          <a:xfrm>
            <a:off x="3308102" y="1754870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38933-EB61-66B7-0C5B-25AFBAC2E0AA}"/>
              </a:ext>
            </a:extLst>
          </p:cNvPr>
          <p:cNvSpPr txBox="1"/>
          <p:nvPr/>
        </p:nvSpPr>
        <p:spPr>
          <a:xfrm>
            <a:off x="2519607" y="2208704"/>
            <a:ext cx="3576393" cy="46080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F66991-D00B-DC6D-B68E-64F4E6C1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17" y="2568966"/>
            <a:ext cx="4116676" cy="400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E483F2-7EC4-4B0C-9C58-85B682E9530F}"/>
              </a:ext>
            </a:extLst>
          </p:cNvPr>
          <p:cNvSpPr txBox="1"/>
          <p:nvPr/>
        </p:nvSpPr>
        <p:spPr>
          <a:xfrm>
            <a:off x="4168743" y="3431466"/>
            <a:ext cx="3965607" cy="270893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E4190B-0D5A-ED55-7617-2ACD69945206}"/>
              </a:ext>
            </a:extLst>
          </p:cNvPr>
          <p:cNvSpPr/>
          <p:nvPr/>
        </p:nvSpPr>
        <p:spPr>
          <a:xfrm>
            <a:off x="2420106" y="212551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488D79E-3575-6BF8-D93A-D62AFA0EF914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H="1" flipV="1">
            <a:off x="2519607" y="2439107"/>
            <a:ext cx="1649136" cy="2346826"/>
          </a:xfrm>
          <a:prstGeom prst="bentConnector3">
            <a:avLst>
              <a:gd name="adj1" fmla="val -13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1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482CAB-E1A1-0681-47A4-8F34560DCC5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B21CBB-F34E-D7D3-A36D-3606B027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576"/>
            <a:ext cx="10515600" cy="534154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758F4CD-2042-F3DB-D82E-6C2E173C2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16181"/>
              </p:ext>
            </p:extLst>
          </p:nvPr>
        </p:nvGraphicFramePr>
        <p:xfrm>
          <a:off x="838201" y="1952373"/>
          <a:ext cx="105276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047">
                  <a:extLst>
                    <a:ext uri="{9D8B030D-6E8A-4147-A177-3AD203B41FA5}">
                      <a16:colId xmlns:a16="http://schemas.microsoft.com/office/drawing/2014/main" val="1910354880"/>
                    </a:ext>
                  </a:extLst>
                </a:gridCol>
                <a:gridCol w="5540720">
                  <a:extLst>
                    <a:ext uri="{9D8B030D-6E8A-4147-A177-3AD203B41FA5}">
                      <a16:colId xmlns:a16="http://schemas.microsoft.com/office/drawing/2014/main" val="3009358661"/>
                    </a:ext>
                  </a:extLst>
                </a:gridCol>
                <a:gridCol w="2565902">
                  <a:extLst>
                    <a:ext uri="{9D8B030D-6E8A-4147-A177-3AD203B41FA5}">
                      <a16:colId xmlns:a16="http://schemas.microsoft.com/office/drawing/2014/main" val="185627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8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대표 여행지 별 장소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0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권영빈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조해성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홈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챗봇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강기종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0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황동주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91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44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23223FD-5754-96D8-2CB6-CFE9EA58DC0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D1F0F-24B7-BECA-A348-1596FA78BA1C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3E52CD-07AD-0805-61E1-C47B348C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7" y="1801639"/>
            <a:ext cx="8247476" cy="4312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AB5D3C-949D-E560-351D-481CB8554A31}"/>
              </a:ext>
            </a:extLst>
          </p:cNvPr>
          <p:cNvSpPr txBox="1"/>
          <p:nvPr/>
        </p:nvSpPr>
        <p:spPr>
          <a:xfrm>
            <a:off x="2041525" y="1801636"/>
            <a:ext cx="6337978" cy="4300713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4C41F-4C01-84F1-AC0D-2371152618E1}"/>
              </a:ext>
            </a:extLst>
          </p:cNvPr>
          <p:cNvSpPr txBox="1"/>
          <p:nvPr/>
        </p:nvSpPr>
        <p:spPr>
          <a:xfrm>
            <a:off x="132028" y="1801638"/>
            <a:ext cx="1895948" cy="9285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F86D9FC-2B9E-A8F1-6DE9-C6A363A8D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160156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Travel_menu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Travel.jsx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4C79DF-C1BB-959B-C41B-89C27250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1642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지도영역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편의시설 선택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선택 메뉴에 해당하는 정보 리스트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선택된 항목 상세 정보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6199A1-A81C-A562-017A-6190DAEBB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8574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지도영역에 자전거 대표 여행지를 마커로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여행지 중 한 곳의 마커를 클릭 시 편의시설 선택 메뉴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메뉴 클릭 시 메뉴에 해당하는 정보 리스트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항목 선택 시 상세 정보 창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E369F-6704-390C-F69D-021B6D3BE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87863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성지석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C7A2AA2-E01C-7DA4-3A1A-8C2684D59A2D}"/>
              </a:ext>
            </a:extLst>
          </p:cNvPr>
          <p:cNvSpPr txBox="1"/>
          <p:nvPr/>
        </p:nvSpPr>
        <p:spPr>
          <a:xfrm>
            <a:off x="141080" y="2759570"/>
            <a:ext cx="1895949" cy="334422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54344D5-1353-02E5-9D96-E250AD75C344}"/>
              </a:ext>
            </a:extLst>
          </p:cNvPr>
          <p:cNvSpPr/>
          <p:nvPr/>
        </p:nvSpPr>
        <p:spPr>
          <a:xfrm>
            <a:off x="122975" y="253114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D3245-A47B-96FE-818F-FA7ABA791A7A}"/>
              </a:ext>
            </a:extLst>
          </p:cNvPr>
          <p:cNvSpPr txBox="1"/>
          <p:nvPr/>
        </p:nvSpPr>
        <p:spPr>
          <a:xfrm>
            <a:off x="2118512" y="1873980"/>
            <a:ext cx="1955548" cy="4146574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5F8E6A-FCBA-3753-EF24-CC20FB77A8F3}"/>
              </a:ext>
            </a:extLst>
          </p:cNvPr>
          <p:cNvSpPr/>
          <p:nvPr/>
        </p:nvSpPr>
        <p:spPr>
          <a:xfrm>
            <a:off x="2145671" y="188922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920C960-9874-E966-DB23-8A069E6DDE6E}"/>
              </a:ext>
            </a:extLst>
          </p:cNvPr>
          <p:cNvSpPr/>
          <p:nvPr/>
        </p:nvSpPr>
        <p:spPr>
          <a:xfrm>
            <a:off x="2037030" y="1579918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9F4ABA-8454-704A-20DD-C55A319D046E}"/>
              </a:ext>
            </a:extLst>
          </p:cNvPr>
          <p:cNvSpPr/>
          <p:nvPr/>
        </p:nvSpPr>
        <p:spPr>
          <a:xfrm>
            <a:off x="126749" y="158140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7F2261-14B2-A141-EDC8-B5AB05AD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517" b="-5538"/>
          <a:stretch>
            <a:fillRect/>
          </a:stretch>
        </p:blipFill>
        <p:spPr>
          <a:xfrm>
            <a:off x="171734" y="1864264"/>
            <a:ext cx="1352972" cy="2289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5595EE-E943-C280-5766-F0AC4BD1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05" t="4487"/>
          <a:stretch>
            <a:fillRect/>
          </a:stretch>
        </p:blipFill>
        <p:spPr>
          <a:xfrm>
            <a:off x="175740" y="2103986"/>
            <a:ext cx="1539624" cy="207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0801BC-B7B9-2F4F-08FE-D97CF4C8CA41}"/>
              </a:ext>
            </a:extLst>
          </p:cNvPr>
          <p:cNvSpPr txBox="1"/>
          <p:nvPr/>
        </p:nvSpPr>
        <p:spPr>
          <a:xfrm>
            <a:off x="126748" y="1801640"/>
            <a:ext cx="1901228" cy="56131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70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8D3B-E619-BA07-F027-5AD97BAE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C80ADE1-964F-B780-CEEE-BE5FA1D86D5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5D63-08C8-CBDF-D154-B156E53AF035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080ABAF-604E-3681-5E68-E747335E9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50665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Home_Header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4F4D8F8-DC25-9EBB-F5FD-CB7BD0794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90193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메인 로고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 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로그인 링크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검색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6229D3-1250-13D6-9E90-C7C74EF87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19322"/>
              </p:ext>
            </p:extLst>
          </p:nvPr>
        </p:nvGraphicFramePr>
        <p:xfrm>
          <a:off x="8492150" y="3524141"/>
          <a:ext cx="3567820" cy="3208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582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로고 클릭 시 홈으로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 바 메뉴 클릭 시 해당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812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클릭 시 해당 페이지로 이동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버튼 클릭 시 검색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아이콘만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36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크기로 화면 축소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햄버거 메뉴로 변환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네비게이션 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반응형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04A894-1ED7-A3C6-4122-AA69B809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50412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1018348-EEE5-59AE-B99C-8F2C77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9" y="1291060"/>
            <a:ext cx="7945171" cy="450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7D51C1-28A0-BD4F-D564-C0E55C41C453}"/>
              </a:ext>
            </a:extLst>
          </p:cNvPr>
          <p:cNvSpPr txBox="1"/>
          <p:nvPr/>
        </p:nvSpPr>
        <p:spPr>
          <a:xfrm>
            <a:off x="486855" y="1291060"/>
            <a:ext cx="1426385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23FA2C-7A2A-C734-F683-F0C9F2A22FE4}"/>
              </a:ext>
            </a:extLst>
          </p:cNvPr>
          <p:cNvSpPr/>
          <p:nvPr/>
        </p:nvSpPr>
        <p:spPr>
          <a:xfrm>
            <a:off x="37248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31426-56CB-E93F-5205-91FAD4824D90}"/>
              </a:ext>
            </a:extLst>
          </p:cNvPr>
          <p:cNvSpPr txBox="1"/>
          <p:nvPr/>
        </p:nvSpPr>
        <p:spPr>
          <a:xfrm>
            <a:off x="2573640" y="1291059"/>
            <a:ext cx="278576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99CED2-37AE-027B-5C3F-EB17A27DE2C0}"/>
              </a:ext>
            </a:extLst>
          </p:cNvPr>
          <p:cNvSpPr/>
          <p:nvPr/>
        </p:nvSpPr>
        <p:spPr>
          <a:xfrm>
            <a:off x="2474139" y="1191559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13C9A-F908-6BDD-FF42-0331CCAC422A}"/>
              </a:ext>
            </a:extLst>
          </p:cNvPr>
          <p:cNvSpPr txBox="1"/>
          <p:nvPr/>
        </p:nvSpPr>
        <p:spPr>
          <a:xfrm>
            <a:off x="5981700" y="1291059"/>
            <a:ext cx="2108200" cy="450367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C0DC6F-B615-4E70-44F3-B193D2EF083F}"/>
              </a:ext>
            </a:extLst>
          </p:cNvPr>
          <p:cNvSpPr/>
          <p:nvPr/>
        </p:nvSpPr>
        <p:spPr>
          <a:xfrm>
            <a:off x="5896996" y="1180964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D0609-2908-176B-E7E7-72356DC25698}"/>
              </a:ext>
            </a:extLst>
          </p:cNvPr>
          <p:cNvSpPr txBox="1"/>
          <p:nvPr/>
        </p:nvSpPr>
        <p:spPr>
          <a:xfrm>
            <a:off x="6615080" y="1799976"/>
            <a:ext cx="1615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비로그인 상태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D0864-19C3-2872-1175-4160F5DE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9" y="2380336"/>
            <a:ext cx="4153480" cy="5048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2B3C9-C747-F8C5-3751-9081C760292E}"/>
              </a:ext>
            </a:extLst>
          </p:cNvPr>
          <p:cNvSpPr txBox="1"/>
          <p:nvPr/>
        </p:nvSpPr>
        <p:spPr>
          <a:xfrm>
            <a:off x="372489" y="179004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(769px~)&gt;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AD510D-6D3E-698A-A313-F6986E3001F0}"/>
              </a:ext>
            </a:extLst>
          </p:cNvPr>
          <p:cNvSpPr txBox="1"/>
          <p:nvPr/>
        </p:nvSpPr>
        <p:spPr>
          <a:xfrm>
            <a:off x="372489" y="2910983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(~768px)&gt;</a:t>
            </a:r>
            <a:endParaRPr lang="ko-KR" altLang="en-US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EF02E8-9DAB-C3EF-307C-9B5DAB0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9" y="3524140"/>
            <a:ext cx="7078063" cy="288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F14265-5637-30A5-AEF5-603D8E2BDC4E}"/>
              </a:ext>
            </a:extLst>
          </p:cNvPr>
          <p:cNvSpPr txBox="1"/>
          <p:nvPr/>
        </p:nvSpPr>
        <p:spPr>
          <a:xfrm>
            <a:off x="3987798" y="2355919"/>
            <a:ext cx="538171" cy="504895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4E0C89A-8207-E9BD-8764-FB490C84FAFD}"/>
              </a:ext>
            </a:extLst>
          </p:cNvPr>
          <p:cNvSpPr/>
          <p:nvPr/>
        </p:nvSpPr>
        <p:spPr>
          <a:xfrm>
            <a:off x="3888297" y="223330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4FF18-5DC4-0207-6018-161A2440D27E}"/>
              </a:ext>
            </a:extLst>
          </p:cNvPr>
          <p:cNvSpPr txBox="1"/>
          <p:nvPr/>
        </p:nvSpPr>
        <p:spPr>
          <a:xfrm>
            <a:off x="3195940" y="3483588"/>
            <a:ext cx="4254612" cy="2169798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3C865F0-F926-563E-857E-BA36E78A6E1F}"/>
              </a:ext>
            </a:extLst>
          </p:cNvPr>
          <p:cNvCxnSpPr>
            <a:stCxn id="35" idx="3"/>
            <a:endCxn id="36" idx="0"/>
          </p:cNvCxnSpPr>
          <p:nvPr/>
        </p:nvCxnSpPr>
        <p:spPr>
          <a:xfrm>
            <a:off x="4525969" y="2608367"/>
            <a:ext cx="797277" cy="8752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7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80D4-7CDC-3791-83C6-98108CCF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2A1B1F4-945D-436E-2178-CCF6C378FD5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D9212-9B34-8400-4970-BE1FA75B96B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8FE914B-C239-6DEF-2CED-93A83B362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423023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4DBBE-C403-E60B-0E9D-0B6194D1C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6607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9C734A-3B64-B67C-1467-39BAEA7E7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38429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5CB16F9-6B5C-3AC7-00E4-4BE9222D490D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F2385CC6-18AE-1D75-D485-4FCFE818ED46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BDB6857-2ED6-2FE1-9513-6163DD203ED2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A256A5F-924F-B29E-1380-9A1B64DE4168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86E4A-A287-FFFD-418D-586511A9915C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7789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7FD7A-EDAC-C46A-96A2-000AC359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F525625-387C-D424-13BF-C9A8D61D699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6250-F3EB-FF2E-2E9D-1F87E4E3A056}"/>
              </a:ext>
            </a:extLst>
          </p:cNvPr>
          <p:cNvSpPr txBox="1"/>
          <p:nvPr/>
        </p:nvSpPr>
        <p:spPr>
          <a:xfrm>
            <a:off x="132028" y="93064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9C6C31-6D3A-DB43-1F0F-7C45F7A0B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986777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Home_Footer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64EE54-573C-93ED-730A-EA8B9EBCD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65472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네비게이션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서브 페이지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소셜미디어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개인정보 취급방침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내부정보 관리규정 링크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버튼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44A1608-132A-F291-6FCA-B3F27BCD4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11045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서브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해당 소셜 미디어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해당 약관 페이지로 이동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맨 위로 스크롤 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5FF4E6-35ED-2421-FA21-F4C61CD9D933}"/>
              </a:ext>
            </a:extLst>
          </p:cNvPr>
          <p:cNvGraphicFramePr>
            <a:graphicFrameLocks noGrp="1"/>
          </p:cNvGraphicFramePr>
          <p:nvPr/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78C7708-9059-C72B-7A8A-27314E68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" y="1059502"/>
            <a:ext cx="7963171" cy="166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C0A31-3949-FF2D-51CD-9EACD3C0C3C5}"/>
              </a:ext>
            </a:extLst>
          </p:cNvPr>
          <p:cNvSpPr txBox="1"/>
          <p:nvPr/>
        </p:nvSpPr>
        <p:spPr>
          <a:xfrm>
            <a:off x="2493203" y="1159003"/>
            <a:ext cx="2495256" cy="12039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65E453-DB7B-1762-8376-3A01A8A044EC}"/>
              </a:ext>
            </a:extLst>
          </p:cNvPr>
          <p:cNvSpPr/>
          <p:nvPr/>
        </p:nvSpPr>
        <p:spPr>
          <a:xfrm>
            <a:off x="2393702" y="1066926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8F87C-AA2C-1B25-4024-210E886CD5AE}"/>
              </a:ext>
            </a:extLst>
          </p:cNvPr>
          <p:cNvSpPr txBox="1"/>
          <p:nvPr/>
        </p:nvSpPr>
        <p:spPr>
          <a:xfrm>
            <a:off x="5625217" y="1284034"/>
            <a:ext cx="748423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AD675-0340-71BD-0190-9121ACB01CA9}"/>
              </a:ext>
            </a:extLst>
          </p:cNvPr>
          <p:cNvSpPr txBox="1"/>
          <p:nvPr/>
        </p:nvSpPr>
        <p:spPr>
          <a:xfrm>
            <a:off x="5625217" y="1966046"/>
            <a:ext cx="2106442" cy="296032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71AEF-C746-DD14-47D6-27671DED050D}"/>
              </a:ext>
            </a:extLst>
          </p:cNvPr>
          <p:cNvSpPr txBox="1"/>
          <p:nvPr/>
        </p:nvSpPr>
        <p:spPr>
          <a:xfrm>
            <a:off x="7610326" y="2129557"/>
            <a:ext cx="520626" cy="522749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4A23E2-EAA4-5D68-F05B-6382B86A5E03}"/>
              </a:ext>
            </a:extLst>
          </p:cNvPr>
          <p:cNvSpPr/>
          <p:nvPr/>
        </p:nvSpPr>
        <p:spPr>
          <a:xfrm>
            <a:off x="5525716" y="1184533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7B7E88-B40F-AC4A-CDDE-6B71597B1D63}"/>
              </a:ext>
            </a:extLst>
          </p:cNvPr>
          <p:cNvSpPr/>
          <p:nvPr/>
        </p:nvSpPr>
        <p:spPr>
          <a:xfrm>
            <a:off x="5525716" y="1866545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813422-98CD-74E7-9F28-A2A78B87E249}"/>
              </a:ext>
            </a:extLst>
          </p:cNvPr>
          <p:cNvSpPr/>
          <p:nvPr/>
        </p:nvSpPr>
        <p:spPr>
          <a:xfrm>
            <a:off x="8031451" y="2014561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8B184-CF93-74E8-FB17-492D3974A1A8}"/>
              </a:ext>
            </a:extLst>
          </p:cNvPr>
          <p:cNvSpPr txBox="1"/>
          <p:nvPr/>
        </p:nvSpPr>
        <p:spPr>
          <a:xfrm>
            <a:off x="391553" y="2780601"/>
            <a:ext cx="22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(1025px~)&gt;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7CF250-52D0-66D2-6978-3DE8230E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96" y="3278334"/>
            <a:ext cx="1570497" cy="2860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7DF388-84B2-2716-39C2-180870C6F5AB}"/>
              </a:ext>
            </a:extLst>
          </p:cNvPr>
          <p:cNvSpPr txBox="1"/>
          <p:nvPr/>
        </p:nvSpPr>
        <p:spPr>
          <a:xfrm>
            <a:off x="3876116" y="6191224"/>
            <a:ext cx="174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모바일</a:t>
            </a:r>
            <a:r>
              <a:rPr lang="en-US" altLang="ko-KR" sz="1400" dirty="0"/>
              <a:t>(768px~)&gt;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804D2EA-E1A7-E4B5-1E55-AD6777EF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53" y="3278334"/>
            <a:ext cx="3224718" cy="28602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0A4CD8-1919-B1EF-7CE2-D49C1844BC8E}"/>
              </a:ext>
            </a:extLst>
          </p:cNvPr>
          <p:cNvSpPr txBox="1"/>
          <p:nvPr/>
        </p:nvSpPr>
        <p:spPr>
          <a:xfrm>
            <a:off x="391553" y="6191224"/>
            <a:ext cx="238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태블릿</a:t>
            </a:r>
            <a:r>
              <a:rPr lang="en-US" altLang="ko-KR" sz="1400" dirty="0"/>
              <a:t>(769px~1024px)&gt;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354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4B415-65E5-BD7E-8459-5F4119D9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F2B7E27-2566-8D43-9AE9-22F1ACC2444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8BC28-B33A-FB74-20E1-2AD04BD5E734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5E80D6E-6207-14F6-B6E0-6D47128D2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702760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Footer_Terms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Terms.jsx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ECEC1-DAAC-742B-FF06-6BA9286A9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17728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이용약관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86A98C-8F8D-74BC-493C-60844A42B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43222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1EA7F2-65C6-47A9-4AF1-37C8DFBE3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52524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이용약관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D88729CF-46AC-69F3-208E-3582AE3FD480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CA187-5B44-6ECF-36D6-6EEA5C32BB6D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AAF8253-FEBC-CB39-A8F2-3CEFDE1AF323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97E909-0D55-3448-2EA0-45B906B2E57B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31B1C-860D-6DA8-E0D2-935AE8A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1" y="2041847"/>
            <a:ext cx="7458075" cy="3596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47BB3-42E7-9942-BFA1-81FD2C0146FD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4F66B6-309F-AA7A-5851-D9B68C8E9E52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584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EB2D-EFE6-E827-4EAB-DAE47AE0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EC50DEC-0B46-0FB1-A3F4-2AC9C408A59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D33-B74F-9784-4678-CA8C945D1D3E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1D25CD-18D8-CE2C-2ACA-86551D22A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328339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Footer_Privacy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Privacy.jsx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F85D83-B074-23F0-B169-BE0C74E0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13425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개인정보 취급방침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E7121F-92CD-8BDA-C453-1878A7FAD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817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취급방침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ACDECE-B325-256F-5583-4F38E4445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43653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처리방침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FA3241A5-CA04-5440-4189-22C68AE3A060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679D42-92DD-A07E-2FE5-AB2CB7204A4B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22D827-2DE3-CFFE-6321-6448625D0F3D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8CBFA4-A775-5281-C848-735F98C5EB8E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924F21-610C-14DB-0E08-ABC2CD61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41847"/>
            <a:ext cx="7481497" cy="3596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1418A-EAE6-9A6A-DA92-F9F00B9D7395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B024AE4-EB06-8C45-C0E9-045B9CA8F5D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5518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B342-B970-FE55-57FD-2E6F10D5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EF3C5E3-4EF9-F862-E31C-5F21DAE07F88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1C62-A477-5E26-509E-0C711D980209}"/>
              </a:ext>
            </a:extLst>
          </p:cNvPr>
          <p:cNvSpPr txBox="1"/>
          <p:nvPr/>
        </p:nvSpPr>
        <p:spPr>
          <a:xfrm>
            <a:off x="132029" y="959668"/>
            <a:ext cx="8251480" cy="57608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F50422-3161-2F42-6990-E655E1B92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918096"/>
              </p:ext>
            </p:extLst>
          </p:nvPr>
        </p:nvGraphicFramePr>
        <p:xfrm>
          <a:off x="132028" y="529328"/>
          <a:ext cx="119279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5">
                  <a:extLst>
                    <a:ext uri="{9D8B030D-6E8A-4147-A177-3AD203B41FA5}">
                      <a16:colId xmlns:a16="http://schemas.microsoft.com/office/drawing/2014/main" val="43447890"/>
                    </a:ext>
                  </a:extLst>
                </a:gridCol>
                <a:gridCol w="4547855">
                  <a:extLst>
                    <a:ext uri="{9D8B030D-6E8A-4147-A177-3AD203B41FA5}">
                      <a16:colId xmlns:a16="http://schemas.microsoft.com/office/drawing/2014/main" val="4079296871"/>
                    </a:ext>
                  </a:extLst>
                </a:gridCol>
                <a:gridCol w="1517966">
                  <a:extLst>
                    <a:ext uri="{9D8B030D-6E8A-4147-A177-3AD203B41FA5}">
                      <a16:colId xmlns:a16="http://schemas.microsoft.com/office/drawing/2014/main" val="1635447036"/>
                    </a:ext>
                  </a:extLst>
                </a:gridCol>
                <a:gridCol w="4446004">
                  <a:extLst>
                    <a:ext uri="{9D8B030D-6E8A-4147-A177-3AD203B41FA5}">
                      <a16:colId xmlns:a16="http://schemas.microsoft.com/office/drawing/2014/main" val="3286732050"/>
                    </a:ext>
                  </a:extLst>
                </a:gridCol>
              </a:tblGrid>
              <a:tr h="273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단위업무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Footer_InternalPolicy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InternalPolicy.jsx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111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E875C5-9D03-0F93-15D6-AC3689224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63306"/>
              </p:ext>
            </p:extLst>
          </p:nvPr>
        </p:nvGraphicFramePr>
        <p:xfrm>
          <a:off x="8492150" y="959669"/>
          <a:ext cx="3567820" cy="24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471067086"/>
                    </a:ext>
                  </a:extLst>
                </a:gridCol>
              </a:tblGrid>
              <a:tr h="368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내부정보 관리규정 텍스트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09161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9597"/>
                  </a:ext>
                </a:extLst>
              </a:tr>
              <a:tr h="49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987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432848-C7B7-22FD-89C4-9B2D6BE9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54967"/>
              </p:ext>
            </p:extLst>
          </p:nvPr>
        </p:nvGraphicFramePr>
        <p:xfrm>
          <a:off x="8492150" y="3524140"/>
          <a:ext cx="3567820" cy="3192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460">
                  <a:extLst>
                    <a:ext uri="{9D8B030D-6E8A-4147-A177-3AD203B41FA5}">
                      <a16:colId xmlns:a16="http://schemas.microsoft.com/office/drawing/2014/main" val="2083026264"/>
                    </a:ext>
                  </a:extLst>
                </a:gridCol>
                <a:gridCol w="3151360">
                  <a:extLst>
                    <a:ext uri="{9D8B030D-6E8A-4147-A177-3AD203B41FA5}">
                      <a16:colId xmlns:a16="http://schemas.microsoft.com/office/drawing/2014/main" val="3290661535"/>
                    </a:ext>
                  </a:extLst>
                </a:gridCol>
              </a:tblGrid>
              <a:tr h="3791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892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56822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내부정보 관리규정 내용을 출력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82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856865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861510"/>
                  </a:ext>
                </a:extLst>
              </a:tr>
              <a:tr h="674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317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7D0FF1-D141-CE0C-359F-DE0000E74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98855"/>
              </p:ext>
            </p:extLst>
          </p:nvPr>
        </p:nvGraphicFramePr>
        <p:xfrm>
          <a:off x="132028" y="128008"/>
          <a:ext cx="11927940" cy="3352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7061">
                  <a:extLst>
                    <a:ext uri="{9D8B030D-6E8A-4147-A177-3AD203B41FA5}">
                      <a16:colId xmlns:a16="http://schemas.microsoft.com/office/drawing/2014/main" val="1296534581"/>
                    </a:ext>
                  </a:extLst>
                </a:gridCol>
                <a:gridCol w="2568919">
                  <a:extLst>
                    <a:ext uri="{9D8B030D-6E8A-4147-A177-3AD203B41FA5}">
                      <a16:colId xmlns:a16="http://schemas.microsoft.com/office/drawing/2014/main" val="3238659642"/>
                    </a:ext>
                  </a:extLst>
                </a:gridCol>
                <a:gridCol w="1305964">
                  <a:extLst>
                    <a:ext uri="{9D8B030D-6E8A-4147-A177-3AD203B41FA5}">
                      <a16:colId xmlns:a16="http://schemas.microsoft.com/office/drawing/2014/main" val="587080457"/>
                    </a:ext>
                  </a:extLst>
                </a:gridCol>
                <a:gridCol w="2670016">
                  <a:extLst>
                    <a:ext uri="{9D8B030D-6E8A-4147-A177-3AD203B41FA5}">
                      <a16:colId xmlns:a16="http://schemas.microsoft.com/office/drawing/2014/main" val="406118055"/>
                    </a:ext>
                  </a:extLst>
                </a:gridCol>
                <a:gridCol w="1530792">
                  <a:extLst>
                    <a:ext uri="{9D8B030D-6E8A-4147-A177-3AD203B41FA5}">
                      <a16:colId xmlns:a16="http://schemas.microsoft.com/office/drawing/2014/main" val="2471353631"/>
                    </a:ext>
                  </a:extLst>
                </a:gridCol>
                <a:gridCol w="2445188">
                  <a:extLst>
                    <a:ext uri="{9D8B030D-6E8A-4147-A177-3AD203B41FA5}">
                      <a16:colId xmlns:a16="http://schemas.microsoft.com/office/drawing/2014/main" val="709121269"/>
                    </a:ext>
                  </a:extLst>
                </a:gridCol>
              </a:tblGrid>
              <a:tr h="283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페이지명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내부정보 관리규정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담당자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강기종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7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43461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550D17CE-FC25-0909-0A3A-AAA68B1569B4}"/>
              </a:ext>
            </a:extLst>
          </p:cNvPr>
          <p:cNvSpPr/>
          <p:nvPr/>
        </p:nvSpPr>
        <p:spPr>
          <a:xfrm>
            <a:off x="131259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5958DF-918D-F2C2-39D8-F53B0B7FEB8C}"/>
              </a:ext>
            </a:extLst>
          </p:cNvPr>
          <p:cNvSpPr/>
          <p:nvPr/>
        </p:nvSpPr>
        <p:spPr>
          <a:xfrm>
            <a:off x="169633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50F682-ACD8-288E-4F65-CB58F28F3CE6}"/>
              </a:ext>
            </a:extLst>
          </p:cNvPr>
          <p:cNvSpPr/>
          <p:nvPr/>
        </p:nvSpPr>
        <p:spPr>
          <a:xfrm>
            <a:off x="54511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DD47A6-AC25-D759-D61E-52C3B98A41FE}"/>
              </a:ext>
            </a:extLst>
          </p:cNvPr>
          <p:cNvSpPr/>
          <p:nvPr/>
        </p:nvSpPr>
        <p:spPr>
          <a:xfrm>
            <a:off x="928854" y="-78779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26D4C9-15AA-05D5-980C-0DFAD49C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1" y="2032323"/>
            <a:ext cx="7481497" cy="3616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562C4-B493-8B57-E916-C0AF20928C1A}"/>
              </a:ext>
            </a:extLst>
          </p:cNvPr>
          <p:cNvSpPr txBox="1"/>
          <p:nvPr/>
        </p:nvSpPr>
        <p:spPr>
          <a:xfrm>
            <a:off x="2550352" y="2320189"/>
            <a:ext cx="3393247" cy="3318151"/>
          </a:xfrm>
          <a:prstGeom prst="rect">
            <a:avLst/>
          </a:prstGeom>
          <a:solidFill>
            <a:schemeClr val="bg2">
              <a:lumMod val="50000"/>
              <a:alpha val="30196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49D56DE-8D8B-28FF-EC7D-76D51F58AE53}"/>
              </a:ext>
            </a:extLst>
          </p:cNvPr>
          <p:cNvSpPr/>
          <p:nvPr/>
        </p:nvSpPr>
        <p:spPr>
          <a:xfrm>
            <a:off x="2450852" y="2228112"/>
            <a:ext cx="199002" cy="19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7005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647</Words>
  <Application>Microsoft Office PowerPoint</Application>
  <PresentationFormat>와이드스크린</PresentationFormat>
  <Paragraphs>316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Bycicle App</vt:lpstr>
      <vt:lpstr>역할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20</cp:revision>
  <dcterms:created xsi:type="dcterms:W3CDTF">2025-10-28T02:44:09Z</dcterms:created>
  <dcterms:modified xsi:type="dcterms:W3CDTF">2025-10-28T09:24:51Z</dcterms:modified>
</cp:coreProperties>
</file>